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57" r:id="rId5"/>
    <p:sldId id="258" r:id="rId6"/>
    <p:sldId id="261" r:id="rId7"/>
    <p:sldId id="262" r:id="rId8"/>
    <p:sldId id="259" r:id="rId9"/>
    <p:sldId id="264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17095-2E3F-3990-CBE2-E779149B6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75E4E2E-E14A-76A0-734F-923ECDA61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96E31B4-25C9-69C7-0209-02457210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53309FD-2AE0-C8A1-A8EF-59144C5D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8F5C1F5-0682-1EDD-C039-C2BD291D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920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09831-0B74-4C56-677E-8E8D04C7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BF42E8E-5C2B-3092-AC30-C6D9C9EE4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8532E61-1967-84FE-9682-B0755B2FE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7A3C3C6-B15E-EB05-4A9E-3A332F8C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7133640-4AB4-8FD3-D618-935DCF92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5035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5D8A34F-BDC3-FF88-DB6F-1ECDD9F65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66E83CB-FA0E-FD9C-776B-660F60626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34E0AE5-8C4D-3434-0F26-90A5D5A8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E408D92-57A5-B0FA-6A16-C49DCDB1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7752DD4-53A5-C096-9C64-57079DC5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7837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2671C-4D98-5012-6166-E9FCD4D8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179EEA8-99A4-DFE1-7CCC-5CE7E8B9A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FF2B0E7-EF20-6763-624B-88A08614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7E03481-5576-B0FA-6C9B-8AA583F1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7831703-69D4-31BF-AEC4-8698EDF1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6094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17748-4FC9-ECE7-59C2-927FCA88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DA27CEB-4677-AB3E-498F-6181BA3BA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919ABFB-F2D5-6DF4-0317-1A49E36E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169B8D8-76B6-2863-B0C0-F15B93529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4286598-C7CF-06C3-E2A6-22F7733E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504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B4A6C-FD1D-7CC4-183C-E856900E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2F321D4-E8F3-9195-95F8-DCCCB5D1E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D5B065A-0BB1-8014-E79A-E12E7FD51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A9FFC0F-FD68-1E3E-95AF-210A024A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60853D1-0DE8-4C1D-8159-CDA2344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25BB9E0-F9D5-8BBC-5BC6-31429EEA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5636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730C8-E20E-6B88-E8E5-9787981C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A858CFB-66E4-AAB1-20E5-1275411F8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3C4D41D-301C-5000-B9E7-4673E1EE9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0118BA-7037-CB25-7594-43CB28DFF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2B0D780-9900-B4CB-5FC1-ECCAC43E6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B49511BF-9F46-2C6A-2E15-5CFCC1D8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BE03A667-262A-190C-50C6-E275B069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2A2D455D-5926-E659-D6E5-EF8DFF2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073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539F7-5C71-B6ED-6083-5F5EFE6D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72D9D8E6-112F-B929-19AB-AD453832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6EA0F54-31ED-6C59-8C55-B2BFDF2C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43E0A00-87BF-102A-B009-3A11B20B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892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E7513F8-0864-B46A-8969-47D3B9CB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F10E38F-70A6-C181-4920-F6FFEDACD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6F1B45A-55EF-970F-63B2-BE74E987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885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BAB2F-2BDD-31EB-9065-776805FE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9CEB357-CEC3-4570-536C-41AD2619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ABBA087-2121-9007-C652-1128B853C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1225511-DFE4-F340-7E06-8D56A93D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94B7A5-8D89-4E70-4863-B1B4EAAE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2125394-9AE1-122A-6A88-5C34E861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221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10D92-0DA7-503B-361F-D81C049D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3DE4A88-0B59-5EDB-4607-19E835A78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7825EFC-FB4A-B1F1-3047-0B20B67A0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80E150F-5EBE-8B34-D9D1-7E7B92FB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463786F-F36B-CA7A-2337-AA11B44E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234C761-335D-39CD-D76A-CC17984D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3595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E83B5416-6D96-5559-7764-62CC3FFA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1F941B2-0C23-A6C1-DE39-8527DF868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5614EC7-CFEE-FECE-DCE7-F3BC85451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3846-3A7C-4EC1-BFCC-E4D53041CCED}" type="datetimeFigureOut">
              <a:rPr lang="en-DK" smtClean="0"/>
              <a:t>3/14/23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810155D-4243-E4B4-EA06-4D4219A4B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62E032-6E2B-138B-474F-FDE462038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3126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nimated Yellow Taxi">
            <a:extLst>
              <a:ext uri="{FF2B5EF4-FFF2-40B4-BE49-F238E27FC236}">
                <a16:creationId xmlns:a16="http://schemas.microsoft.com/office/drawing/2014/main" id="{24DF37DD-E5C7-EEBA-2C3F-13E793BAC3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3F67B-52AD-C738-FB8D-9FE6297AD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75" y="-1931082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rgbClr val="FFFFFF"/>
                </a:solidFill>
              </a:rPr>
              <a:t>Kailau</a:t>
            </a:r>
            <a:r>
              <a:rPr lang="en-US" sz="5200" dirty="0">
                <a:solidFill>
                  <a:srgbClr val="FFFFFF"/>
                </a:solidFill>
              </a:rPr>
              <a:t> Car Rental</a:t>
            </a:r>
            <a:endParaRPr lang="en-DK" sz="5200" dirty="0">
              <a:solidFill>
                <a:srgbClr val="FFFFFF"/>
              </a:solidFill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3EC7604-8B6B-5ED2-D8CF-3B921C942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75" y="1643696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Anders, Mikkel </a:t>
            </a:r>
            <a:r>
              <a:rPr lang="en-US" dirty="0" err="1">
                <a:solidFill>
                  <a:srgbClr val="FFFFFF"/>
                </a:solidFill>
              </a:rPr>
              <a:t>Højhus</a:t>
            </a:r>
            <a:r>
              <a:rPr lang="en-US" dirty="0">
                <a:solidFill>
                  <a:srgbClr val="FFFFFF"/>
                </a:solidFill>
              </a:rPr>
              <a:t>, Mikkel René, Simon</a:t>
            </a:r>
            <a:endParaRPr lang="en-DK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3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C98C53F6-4F83-F871-CC52-1ABE7FE90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4"/>
            <a:ext cx="12192000" cy="7191382"/>
          </a:xfrm>
        </p:spPr>
      </p:pic>
    </p:spTree>
    <p:extLst>
      <p:ext uri="{BB962C8B-B14F-4D97-AF65-F5344CB8AC3E}">
        <p14:creationId xmlns:p14="http://schemas.microsoft.com/office/powerpoint/2010/main" val="77037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ADB9A-0530-167A-060F-8ACF8267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8C0A76-12BB-5EF6-22FD-9ACCB0022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33" y="0"/>
            <a:ext cx="6632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DD73B1-34C9-4052-9864-A438B53B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64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62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97763496-5B24-2D1B-7F01-0E434EA9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3831"/>
            <a:ext cx="11277600" cy="49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5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B7172A-A252-496E-1472-AFB42E6B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104D866-B893-794C-2542-5A65EFD9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68" y="1966293"/>
            <a:ext cx="1035386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ladsholder til indhold 3" descr="Et billede, der indeholder tekst&#10;&#10;Automatisk genereret beskrivelse">
            <a:extLst>
              <a:ext uri="{FF2B5EF4-FFF2-40B4-BE49-F238E27FC236}">
                <a16:creationId xmlns:a16="http://schemas.microsoft.com/office/drawing/2014/main" id="{C657F653-57A1-2DE9-BD35-F00A5E1A8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41" y="292278"/>
            <a:ext cx="9542991" cy="6273444"/>
          </a:xfrm>
        </p:spPr>
      </p:pic>
    </p:spTree>
    <p:extLst>
      <p:ext uri="{BB962C8B-B14F-4D97-AF65-F5344CB8AC3E}">
        <p14:creationId xmlns:p14="http://schemas.microsoft.com/office/powerpoint/2010/main" val="41811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B38063-FFA8-C297-7148-C0277260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098" name="Picture 2" descr="Ingen tilgængelig beskrivelse.">
            <a:extLst>
              <a:ext uri="{FF2B5EF4-FFF2-40B4-BE49-F238E27FC236}">
                <a16:creationId xmlns:a16="http://schemas.microsoft.com/office/drawing/2014/main" id="{BC25B4D5-E912-0779-7580-B31B700E7D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907" y="288404"/>
            <a:ext cx="10061243" cy="30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gen tilgængelig beskrivelse.">
            <a:extLst>
              <a:ext uri="{FF2B5EF4-FFF2-40B4-BE49-F238E27FC236}">
                <a16:creationId xmlns:a16="http://schemas.microsoft.com/office/drawing/2014/main" id="{118D2FC7-11C6-592E-3F02-9F54ACAD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520" y="3928751"/>
            <a:ext cx="10556018" cy="102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gen tilgængelig beskrivelse.">
            <a:extLst>
              <a:ext uri="{FF2B5EF4-FFF2-40B4-BE49-F238E27FC236}">
                <a16:creationId xmlns:a16="http://schemas.microsoft.com/office/drawing/2014/main" id="{0D40973E-26E6-50A8-BB5E-CCC4CA42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214" y="5268073"/>
            <a:ext cx="10943224" cy="98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55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7C6E6D-634A-2528-2D73-F022078E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Ingen tilgængelig beskrivelse.">
            <a:extLst>
              <a:ext uri="{FF2B5EF4-FFF2-40B4-BE49-F238E27FC236}">
                <a16:creationId xmlns:a16="http://schemas.microsoft.com/office/drawing/2014/main" id="{1093F37F-F591-F72E-9178-812BCC9D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452" y="947586"/>
            <a:ext cx="10393355" cy="496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157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moke From An Exhaust Pipe Of A Car">
            <a:extLst>
              <a:ext uri="{FF2B5EF4-FFF2-40B4-BE49-F238E27FC236}">
                <a16:creationId xmlns:a16="http://schemas.microsoft.com/office/drawing/2014/main" id="{FF862308-8F76-9978-D1A3-C9A30C572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93EF3C-FFA2-CA58-03E7-6B513F0C9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080" y="7193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The End</a:t>
            </a:r>
            <a:endParaRPr lang="en-DK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3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14</Words>
  <Application>Microsoft Macintosh PowerPoint</Application>
  <PresentationFormat>Widescreen</PresentationFormat>
  <Paragraphs>3</Paragraphs>
  <Slides>9</Slides>
  <Notes>0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Office-tema</vt:lpstr>
      <vt:lpstr>Kailau Car Rental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Kailau Car Rental</dc:title>
  <dc:creator>Simon Jørgensen</dc:creator>
  <cp:lastModifiedBy>Mikkel René Johansen</cp:lastModifiedBy>
  <cp:revision>2</cp:revision>
  <dcterms:created xsi:type="dcterms:W3CDTF">2023-03-13T09:35:59Z</dcterms:created>
  <dcterms:modified xsi:type="dcterms:W3CDTF">2023-03-14T11:51:22Z</dcterms:modified>
</cp:coreProperties>
</file>